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73" r:id="rId6"/>
    <p:sldId id="269" r:id="rId7"/>
    <p:sldId id="270" r:id="rId8"/>
    <p:sldId id="271" r:id="rId9"/>
    <p:sldId id="274" r:id="rId10"/>
    <p:sldId id="266" r:id="rId11"/>
    <p:sldId id="267" r:id="rId12"/>
    <p:sldId id="268" r:id="rId13"/>
    <p:sldId id="27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4649"/>
  </p:normalViewPr>
  <p:slideViewPr>
    <p:cSldViewPr snapToGrid="0" snapToObjects="1" showGuides="1">
      <p:cViewPr varScale="1">
        <p:scale>
          <a:sx n="109" d="100"/>
          <a:sy n="109" d="100"/>
        </p:scale>
        <p:origin x="216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Music Assistant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Daniel </a:t>
            </a:r>
            <a:r>
              <a:rPr lang="en-US" dirty="0" err="1"/>
              <a:t>Griessler</a:t>
            </a:r>
            <a:r>
              <a:rPr lang="en-US" dirty="0"/>
              <a:t>, Dan Levy, and Javier Muñoz</a:t>
            </a:r>
          </a:p>
          <a:p>
            <a:r>
              <a:rPr lang="en-US" dirty="0"/>
              <a:t>October 21, 2019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1649-F5FB-BA43-BC48-01768211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F47C-969C-6944-B637-FFCCE7163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Sheet Music &amp; </a:t>
            </a:r>
            <a:r>
              <a:rPr lang="en-US"/>
              <a:t>Pitch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5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Music Assistant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7366-D038-CC41-A509-4DDE7C66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F53D-704B-1E48-8CFF-3C6820CEC5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Goal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369175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5C02-4EF2-704C-842E-A68D37C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</a:rPr>
              <a:t>Goal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D67A-B596-E045-9497-DDE494A0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71888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  <a:cs typeface="Verdana"/>
              </a:rPr>
              <a:t>The goal is to help students learn sheet music and improve their singing ability</a:t>
            </a:r>
          </a:p>
          <a:p>
            <a:r>
              <a:rPr lang="en-US" dirty="0">
                <a:latin typeface="Verdana"/>
                <a:ea typeface="Verdana"/>
                <a:cs typeface="Verdana"/>
              </a:rPr>
              <a:t>Design an application that</a:t>
            </a:r>
          </a:p>
          <a:p>
            <a:pPr lvl="1"/>
            <a:r>
              <a:rPr lang="en-US" dirty="0">
                <a:latin typeface="Verdana"/>
                <a:ea typeface="Verdana"/>
                <a:cs typeface="Verdana"/>
              </a:rPr>
              <a:t>Analyzes pitch, duration, dynamic, tempo, rhythm, and phrasing</a:t>
            </a:r>
          </a:p>
          <a:p>
            <a:pPr lvl="1"/>
            <a:r>
              <a:rPr lang="en-US" dirty="0">
                <a:latin typeface="Verdana"/>
                <a:ea typeface="Verdana"/>
                <a:cs typeface="Verdana"/>
              </a:rPr>
              <a:t>Provides dynamic exercises</a:t>
            </a:r>
          </a:p>
          <a:p>
            <a:pPr lvl="1"/>
            <a:r>
              <a:rPr lang="en-US" dirty="0">
                <a:latin typeface="Verdana"/>
                <a:ea typeface="Verdana"/>
                <a:cs typeface="Verdana"/>
              </a:rPr>
              <a:t>Includes a communication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2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1A2D-B490-4C04-8A7D-7DA40481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</a:rPr>
              <a:t>Core Features for Students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4E4B-84DC-4573-8ED4-DB40F6706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529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Component that provides playback features and a method to provide real-time, dynamic feedback </a:t>
            </a:r>
          </a:p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Exercises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Statistical analysis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Integrated communication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7B10-D5DC-4213-9D64-3CE58023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/>
              </a:rPr>
              <a:t>Core Features for Teachers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D160C-A210-4E87-936E-F720CF0EA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71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Create and upload sheet music</a:t>
            </a:r>
          </a:p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Student statistics</a:t>
            </a:r>
          </a:p>
          <a:p>
            <a:pPr marL="514350" indent="-514350"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</a:rPr>
              <a:t>Integrated communication tool</a:t>
            </a:r>
          </a:p>
        </p:txBody>
      </p:sp>
    </p:spTree>
    <p:extLst>
      <p:ext uri="{BB962C8B-B14F-4D97-AF65-F5344CB8AC3E}">
        <p14:creationId xmlns:p14="http://schemas.microsoft.com/office/powerpoint/2010/main" val="403749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CCDD-FABC-8A4A-A606-49F6E873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A1B18-E3E7-3B4F-9F26-C58403110F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8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5C02-4EF2-704C-842E-A68D37C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D67A-B596-E045-9497-DDE494A02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Front-End Languages</a:t>
            </a:r>
          </a:p>
          <a:p>
            <a:pPr lvl="1"/>
            <a:r>
              <a:rPr lang="en-US" dirty="0"/>
              <a:t>HTML 5</a:t>
            </a:r>
          </a:p>
          <a:p>
            <a:pPr lvl="1"/>
            <a:r>
              <a:rPr lang="en-US" dirty="0"/>
              <a:t>CSS 3</a:t>
            </a:r>
          </a:p>
          <a:p>
            <a:pPr lvl="1"/>
            <a:r>
              <a:rPr lang="en-US" dirty="0"/>
              <a:t>ECMAScript 2019 (JavaScript)</a:t>
            </a:r>
          </a:p>
          <a:p>
            <a:r>
              <a:rPr lang="en-US" dirty="0"/>
              <a:t>Back-End Languages</a:t>
            </a:r>
          </a:p>
          <a:p>
            <a:pPr lvl="1"/>
            <a:r>
              <a:rPr lang="en-US" dirty="0" err="1"/>
              <a:t>Node</a:t>
            </a:r>
            <a:r>
              <a:rPr lang="en-US" err="1"/>
              <a:t>.</a:t>
            </a:r>
            <a:r>
              <a:rPr lang="en-US"/>
              <a:t>JS</a:t>
            </a:r>
            <a:endParaRPr lang="en-US" dirty="0"/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NoSQL (Document DB and Realtime DB)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B96B8-BFAF-D94D-8D1D-8EB8B15CC50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Single Page Application (SPA)</a:t>
            </a:r>
          </a:p>
        </p:txBody>
      </p:sp>
    </p:spTree>
    <p:extLst>
      <p:ext uri="{BB962C8B-B14F-4D97-AF65-F5344CB8AC3E}">
        <p14:creationId xmlns:p14="http://schemas.microsoft.com/office/powerpoint/2010/main" val="22968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5C02-4EF2-704C-842E-A68D37C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D67A-B596-E045-9497-DDE494A0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71888"/>
          </a:xfrm>
        </p:spPr>
        <p:txBody>
          <a:bodyPr/>
          <a:lstStyle/>
          <a:p>
            <a:r>
              <a:rPr lang="en-US" dirty="0"/>
              <a:t>React (UI Library)</a:t>
            </a:r>
          </a:p>
          <a:p>
            <a:pPr lvl="1"/>
            <a:r>
              <a:rPr lang="en-US" dirty="0"/>
              <a:t>React Router</a:t>
            </a:r>
          </a:p>
          <a:p>
            <a:pPr lvl="1"/>
            <a:r>
              <a:rPr lang="en-US" dirty="0"/>
              <a:t>Redux</a:t>
            </a:r>
          </a:p>
          <a:p>
            <a:r>
              <a:rPr lang="en-US" dirty="0"/>
              <a:t>SCSS</a:t>
            </a:r>
          </a:p>
          <a:p>
            <a:r>
              <a:rPr lang="en-US" dirty="0" err="1"/>
              <a:t>Express.js</a:t>
            </a:r>
            <a:endParaRPr lang="en-US" dirty="0"/>
          </a:p>
          <a:p>
            <a:r>
              <a:rPr lang="en-US" dirty="0" err="1"/>
              <a:t>TensorFlow.js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1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5C02-4EF2-704C-842E-A68D37C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D67A-B596-E045-9497-DDE494A02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Atlassian</a:t>
            </a:r>
          </a:p>
          <a:p>
            <a:pPr lvl="1"/>
            <a:r>
              <a:rPr lang="en-US" dirty="0"/>
              <a:t>Jira</a:t>
            </a:r>
          </a:p>
          <a:p>
            <a:pPr lvl="1"/>
            <a:r>
              <a:rPr lang="en-US" dirty="0"/>
              <a:t>Confluence</a:t>
            </a:r>
          </a:p>
          <a:p>
            <a:r>
              <a:rPr lang="en-US" dirty="0"/>
              <a:t>Git &amp; GitHub</a:t>
            </a:r>
          </a:p>
          <a:p>
            <a:r>
              <a:rPr lang="en-US" dirty="0"/>
              <a:t>Slack</a:t>
            </a:r>
          </a:p>
          <a:p>
            <a:r>
              <a:rPr lang="en-US" dirty="0"/>
              <a:t>Visual Studio Code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B96B8-BFAF-D94D-8D1D-8EB8B15CC50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Development (Scrum)</a:t>
            </a:r>
          </a:p>
        </p:txBody>
      </p:sp>
    </p:spTree>
    <p:extLst>
      <p:ext uri="{BB962C8B-B14F-4D97-AF65-F5344CB8AC3E}">
        <p14:creationId xmlns:p14="http://schemas.microsoft.com/office/powerpoint/2010/main" val="27386315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42E3AA5-EE1A-474D-ADB8-B8037BB3CF3A}" vid="{4238A59E-7966-2243-814F-4830457ECED5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42E3AA5-EE1A-474D-ADB8-B8037BB3CF3A}" vid="{F0825C3D-1837-2444-A01D-C634CD8CF6B2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42E3AA5-EE1A-474D-ADB8-B8037BB3CF3A}" vid="{00BC022F-4DDB-424A-9232-236D770B1E6D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42E3AA5-EE1A-474D-ADB8-B8037BB3CF3A}" vid="{B4BD178F-B6A4-3F47-88A8-0BADF87906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Closing Slide</Template>
  <TotalTime>33</TotalTime>
  <Words>178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Impact</vt:lpstr>
      <vt:lpstr>Verdana</vt:lpstr>
      <vt:lpstr>Cover/Closing Slide</vt:lpstr>
      <vt:lpstr>Transition/Section Header Slide</vt:lpstr>
      <vt:lpstr>Main Content</vt:lpstr>
      <vt:lpstr>Sidebar Slides</vt:lpstr>
      <vt:lpstr>The Music Assistant</vt:lpstr>
      <vt:lpstr>The Project</vt:lpstr>
      <vt:lpstr>Goal</vt:lpstr>
      <vt:lpstr>Core Features for Students</vt:lpstr>
      <vt:lpstr>Core Features for Teachers</vt:lpstr>
      <vt:lpstr>Tools &amp; Technologies</vt:lpstr>
      <vt:lpstr>Programming Languages</vt:lpstr>
      <vt:lpstr>Technologies</vt:lpstr>
      <vt:lpstr>Development Tools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Daniel Levy</dc:creator>
  <cp:lastModifiedBy>Daniel Levy</cp:lastModifiedBy>
  <cp:revision>2</cp:revision>
  <dcterms:created xsi:type="dcterms:W3CDTF">2019-10-14T18:05:54Z</dcterms:created>
  <dcterms:modified xsi:type="dcterms:W3CDTF">2019-10-20T21:31:29Z</dcterms:modified>
</cp:coreProperties>
</file>